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DM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PJOMxcGYF/bB5fyLTebb6ps3Y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regular.fntdata"/><Relationship Id="rId11" Type="http://schemas.openxmlformats.org/officeDocument/2006/relationships/slide" Target="slides/slide6.xml"/><Relationship Id="rId22" Type="http://schemas.openxmlformats.org/officeDocument/2006/relationships/font" Target="fonts/DMSans-italic.fntdata"/><Relationship Id="rId10" Type="http://schemas.openxmlformats.org/officeDocument/2006/relationships/slide" Target="slides/slide5.xml"/><Relationship Id="rId21" Type="http://schemas.openxmlformats.org/officeDocument/2006/relationships/font" Target="fonts/DMSans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3" Type="http://schemas.openxmlformats.org/officeDocument/2006/relationships/image" Target="../media/image10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5" Type="http://schemas.openxmlformats.org/officeDocument/2006/relationships/image" Target="../media/image15.png"/><Relationship Id="rId14" Type="http://schemas.openxmlformats.org/officeDocument/2006/relationships/image" Target="../media/image3.png"/><Relationship Id="rId17" Type="http://schemas.openxmlformats.org/officeDocument/2006/relationships/image" Target="../media/image22.png"/><Relationship Id="rId16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18" Type="http://schemas.openxmlformats.org/officeDocument/2006/relationships/image" Target="../media/image19.jp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9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55.png"/><Relationship Id="rId6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9.jp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19.jp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30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63.png"/><Relationship Id="rId13" Type="http://schemas.openxmlformats.org/officeDocument/2006/relationships/image" Target="../media/image68.jp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Relationship Id="rId7" Type="http://schemas.openxmlformats.org/officeDocument/2006/relationships/image" Target="../media/image52.png"/><Relationship Id="rId8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63.png"/><Relationship Id="rId13" Type="http://schemas.openxmlformats.org/officeDocument/2006/relationships/image" Target="../media/image53.png"/><Relationship Id="rId1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Relationship Id="rId7" Type="http://schemas.openxmlformats.org/officeDocument/2006/relationships/image" Target="../media/image52.png"/><Relationship Id="rId8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4" l="-71853" r="-74143" t="-3627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2329398" y="8614893"/>
            <a:ext cx="4899948" cy="3344214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6030709" y="9258300"/>
            <a:ext cx="3059829" cy="751049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4469933" y="6303390"/>
            <a:ext cx="724985" cy="920616"/>
          </a:xfrm>
          <a:custGeom>
            <a:rect b="b" l="l" r="r" t="t"/>
            <a:pathLst>
              <a:path extrusionOk="0"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4215205" y="854013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-674156" y="-1072630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2686214" y="-2578193"/>
            <a:ext cx="4292424" cy="3870986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0138935" y="9258300"/>
            <a:ext cx="4076270" cy="2863579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7409323" y="-2700100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4747568">
            <a:off x="-2972342" y="3665317"/>
            <a:ext cx="4896097" cy="2735694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4831481" y="-1626507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7259300" y="2262342"/>
            <a:ext cx="3575541" cy="357554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2570549" y="909373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-5282649">
            <a:off x="16440369" y="6970869"/>
            <a:ext cx="3382987" cy="1154444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16978638" y="-642644"/>
            <a:ext cx="3104522" cy="3342688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>
            <a:off x="3688802" y="3922841"/>
            <a:ext cx="10910396" cy="161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98"/>
              <a:buFont typeface="Arial"/>
              <a:buNone/>
            </a:pPr>
            <a:r>
              <a:rPr b="1" i="0" lang="en-US" sz="12398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StockControl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4914102" y="6624033"/>
            <a:ext cx="84597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81"/>
              <a:buFont typeface="Arial"/>
              <a:buNone/>
            </a:pPr>
            <a:r>
              <a:rPr b="1" i="0" lang="en-US" sz="438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Presentación final 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5668216" y="1995962"/>
            <a:ext cx="724985" cy="920616"/>
          </a:xfrm>
          <a:custGeom>
            <a:rect b="b" l="l" r="r" t="t"/>
            <a:pathLst>
              <a:path extrusionOk="0"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102" name="Google Shape;102;p1"/>
          <p:cNvSpPr/>
          <p:nvPr/>
        </p:nvSpPr>
        <p:spPr>
          <a:xfrm>
            <a:off x="12838864" y="322314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/>
          <p:nvPr/>
        </p:nvSpPr>
        <p:spPr>
          <a:xfrm rot="-5400000">
            <a:off x="3697043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grpSp>
        <p:nvGrpSpPr>
          <p:cNvPr id="275" name="Google Shape;275;p10"/>
          <p:cNvGrpSpPr/>
          <p:nvPr/>
        </p:nvGrpSpPr>
        <p:grpSpPr>
          <a:xfrm>
            <a:off x="295722" y="311325"/>
            <a:ext cx="18105118" cy="1178028"/>
            <a:chOff x="0" y="0"/>
            <a:chExt cx="24140158" cy="1570704"/>
          </a:xfrm>
        </p:grpSpPr>
        <p:sp>
          <p:nvSpPr>
            <p:cNvPr descr="EscuelaIT Duoc UC - Escuela de Informática y Telecomunicaciones Duoc UC - Duoc  UC | LinkedIn" id="276" name="Google Shape;276;p10"/>
            <p:cNvSpPr/>
            <p:nvPr/>
          </p:nvSpPr>
          <p:spPr>
            <a:xfrm>
              <a:off x="17150008" y="0"/>
              <a:ext cx="6282812" cy="1570704"/>
            </a:xfrm>
            <a:custGeom>
              <a:rect b="b" l="l" r="r" t="t"/>
              <a:pathLst>
                <a:path extrusionOk="0" h="1570704" w="6282812">
                  <a:moveTo>
                    <a:pt x="0" y="0"/>
                  </a:moveTo>
                  <a:lnTo>
                    <a:pt x="6282812" y="0"/>
                  </a:lnTo>
                  <a:lnTo>
                    <a:pt x="6282812" y="1570704"/>
                  </a:lnTo>
                  <a:lnTo>
                    <a:pt x="0" y="1570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7" name="Google Shape;277;p10"/>
            <p:cNvSpPr txBox="1"/>
            <p:nvPr/>
          </p:nvSpPr>
          <p:spPr>
            <a:xfrm>
              <a:off x="0" y="374191"/>
              <a:ext cx="24140158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PROYECTO StockControl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0"/>
          <p:cNvGrpSpPr/>
          <p:nvPr/>
        </p:nvGrpSpPr>
        <p:grpSpPr>
          <a:xfrm>
            <a:off x="1028700" y="3895287"/>
            <a:ext cx="6973065" cy="5816224"/>
            <a:chOff x="0" y="0"/>
            <a:chExt cx="9297419" cy="7754966"/>
          </a:xfrm>
        </p:grpSpPr>
        <p:sp>
          <p:nvSpPr>
            <p:cNvPr id="279" name="Google Shape;279;p10"/>
            <p:cNvSpPr/>
            <p:nvPr/>
          </p:nvSpPr>
          <p:spPr>
            <a:xfrm>
              <a:off x="5248276" y="529838"/>
              <a:ext cx="2217553" cy="3127319"/>
            </a:xfrm>
            <a:custGeom>
              <a:rect b="b" l="l" r="r" t="t"/>
              <a:pathLst>
                <a:path extrusionOk="0" h="3127319" w="2217553">
                  <a:moveTo>
                    <a:pt x="0" y="0"/>
                  </a:moveTo>
                  <a:lnTo>
                    <a:pt x="2217553" y="0"/>
                  </a:lnTo>
                  <a:lnTo>
                    <a:pt x="2217553" y="3127319"/>
                  </a:lnTo>
                  <a:lnTo>
                    <a:pt x="0" y="31273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0" name="Google Shape;280;p10"/>
            <p:cNvSpPr/>
            <p:nvPr/>
          </p:nvSpPr>
          <p:spPr>
            <a:xfrm rot="-1224654">
              <a:off x="1206532" y="433464"/>
              <a:ext cx="3083512" cy="3320067"/>
            </a:xfrm>
            <a:custGeom>
              <a:rect b="b" l="l" r="r" t="t"/>
              <a:pathLst>
                <a:path extrusionOk="0" h="3320067" w="3083512">
                  <a:moveTo>
                    <a:pt x="0" y="0"/>
                  </a:moveTo>
                  <a:lnTo>
                    <a:pt x="3083513" y="0"/>
                  </a:lnTo>
                  <a:lnTo>
                    <a:pt x="3083513" y="3320067"/>
                  </a:lnTo>
                  <a:lnTo>
                    <a:pt x="0" y="33200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1" name="Google Shape;281;p10"/>
            <p:cNvSpPr/>
            <p:nvPr/>
          </p:nvSpPr>
          <p:spPr>
            <a:xfrm>
              <a:off x="0" y="4656895"/>
              <a:ext cx="5496577" cy="3098071"/>
            </a:xfrm>
            <a:custGeom>
              <a:rect b="b" l="l" r="r" t="t"/>
              <a:pathLst>
                <a:path extrusionOk="0" h="3098071" w="5496577">
                  <a:moveTo>
                    <a:pt x="0" y="0"/>
                  </a:moveTo>
                  <a:lnTo>
                    <a:pt x="5496577" y="0"/>
                  </a:lnTo>
                  <a:lnTo>
                    <a:pt x="5496577" y="3098071"/>
                  </a:lnTo>
                  <a:lnTo>
                    <a:pt x="0" y="30980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2" name="Google Shape;282;p10"/>
            <p:cNvSpPr/>
            <p:nvPr/>
          </p:nvSpPr>
          <p:spPr>
            <a:xfrm>
              <a:off x="4420619" y="4694995"/>
              <a:ext cx="4876800" cy="1090630"/>
            </a:xfrm>
            <a:custGeom>
              <a:rect b="b" l="l" r="r" t="t"/>
              <a:pathLst>
                <a:path extrusionOk="0" h="109063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090630"/>
                  </a:lnTo>
                  <a:lnTo>
                    <a:pt x="0" y="10906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83" name="Google Shape;283;p10"/>
          <p:cNvSpPr/>
          <p:nvPr/>
        </p:nvSpPr>
        <p:spPr>
          <a:xfrm>
            <a:off x="11648391" y="4189908"/>
            <a:ext cx="4173037" cy="2154805"/>
          </a:xfrm>
          <a:custGeom>
            <a:rect b="b" l="l" r="r" t="t"/>
            <a:pathLst>
              <a:path extrusionOk="0" h="2154805" w="4173037">
                <a:moveTo>
                  <a:pt x="0" y="0"/>
                </a:moveTo>
                <a:lnTo>
                  <a:pt x="4173037" y="0"/>
                </a:lnTo>
                <a:lnTo>
                  <a:pt x="4173037" y="2154805"/>
                </a:lnTo>
                <a:lnTo>
                  <a:pt x="0" y="2154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0"/>
          <p:cNvSpPr/>
          <p:nvPr/>
        </p:nvSpPr>
        <p:spPr>
          <a:xfrm>
            <a:off x="11052005" y="7646443"/>
            <a:ext cx="5119399" cy="1593413"/>
          </a:xfrm>
          <a:custGeom>
            <a:rect b="b" l="l" r="r" t="t"/>
            <a:pathLst>
              <a:path extrusionOk="0" h="1593413" w="5119399">
                <a:moveTo>
                  <a:pt x="0" y="0"/>
                </a:moveTo>
                <a:lnTo>
                  <a:pt x="5119399" y="0"/>
                </a:lnTo>
                <a:lnTo>
                  <a:pt x="5119399" y="1593413"/>
                </a:lnTo>
                <a:lnTo>
                  <a:pt x="0" y="1593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0"/>
          <p:cNvSpPr txBox="1"/>
          <p:nvPr/>
        </p:nvSpPr>
        <p:spPr>
          <a:xfrm>
            <a:off x="3949321" y="1489338"/>
            <a:ext cx="103893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12"/>
              <a:buFont typeface="Arial"/>
              <a:buNone/>
            </a:pPr>
            <a:r>
              <a:rPr b="1" i="0" lang="en-US" sz="721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Tecnologías utilizadas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0" y="3114786"/>
            <a:ext cx="8773280" cy="76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Arial"/>
              <a:buNone/>
            </a:pPr>
            <a:r>
              <a:rPr b="1" i="0" lang="en-US" sz="514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9348281" y="3114786"/>
            <a:ext cx="8773280" cy="76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Arial"/>
              <a:buNone/>
            </a:pPr>
            <a:r>
              <a:rPr b="1" i="0" lang="en-US" sz="514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9348281" y="6653279"/>
            <a:ext cx="8773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Arial"/>
              <a:buNone/>
            </a:pPr>
            <a:r>
              <a:rPr b="1" i="0" lang="en-US" sz="514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Base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/>
          <p:nvPr/>
        </p:nvSpPr>
        <p:spPr>
          <a:xfrm rot="-5400000">
            <a:off x="3909059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294" name="Google Shape;294;p12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2"/>
          <p:cNvSpPr/>
          <p:nvPr/>
        </p:nvSpPr>
        <p:spPr>
          <a:xfrm>
            <a:off x="7507277" y="2451536"/>
            <a:ext cx="4700743" cy="7703996"/>
          </a:xfrm>
          <a:custGeom>
            <a:rect b="b" l="l" r="r" t="t"/>
            <a:pathLst>
              <a:path extrusionOk="0" h="7703996" w="4700743">
                <a:moveTo>
                  <a:pt x="0" y="0"/>
                </a:moveTo>
                <a:lnTo>
                  <a:pt x="4700743" y="0"/>
                </a:lnTo>
                <a:lnTo>
                  <a:pt x="4700743" y="7703996"/>
                </a:lnTo>
                <a:lnTo>
                  <a:pt x="0" y="7703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2"/>
          <p:cNvSpPr txBox="1"/>
          <p:nvPr/>
        </p:nvSpPr>
        <p:spPr>
          <a:xfrm>
            <a:off x="91441" y="1019175"/>
            <a:ext cx="1810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1544576" y="4059189"/>
            <a:ext cx="54435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1289" lvl="1" marL="682577" marR="0" rtl="0" algn="l">
              <a:lnSpc>
                <a:spcPct val="135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1"/>
              <a:buFont typeface="Arial"/>
              <a:buChar char="•"/>
            </a:pPr>
            <a:r>
              <a:rPr b="0" i="0" lang="en-US" sz="316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Pruebas totales: 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9" lvl="1" marL="682577" marR="0" rtl="0" algn="l">
              <a:lnSpc>
                <a:spcPct val="135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1"/>
              <a:buFont typeface="Arial"/>
              <a:buChar char="•"/>
            </a:pPr>
            <a:r>
              <a:rPr b="0" i="0" lang="en-US" sz="316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Pruebas automáticas: 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289" lvl="1" marL="682577" marR="0" rtl="0" algn="l">
              <a:lnSpc>
                <a:spcPct val="135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1"/>
              <a:buFont typeface="Arial"/>
              <a:buChar char="•"/>
            </a:pPr>
            <a:r>
              <a:rPr b="0" i="0" lang="en-US" sz="316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Pruebas restantes fueron realizadas de forma manual.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95625" y="3429000"/>
            <a:ext cx="47815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"/>
          <p:cNvSpPr/>
          <p:nvPr/>
        </p:nvSpPr>
        <p:spPr>
          <a:xfrm rot="-5400000">
            <a:off x="3697043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304" name="Google Shape;304;p13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3"/>
          <p:cNvSpPr txBox="1"/>
          <p:nvPr/>
        </p:nvSpPr>
        <p:spPr>
          <a:xfrm>
            <a:off x="91492" y="1489355"/>
            <a:ext cx="181050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 del proyecto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4035124" y="5095875"/>
            <a:ext cx="96108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275" lvl="1" marL="748552" marR="0" rtl="0" algn="l">
              <a:lnSpc>
                <a:spcPct val="13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Char char="•"/>
            </a:pPr>
            <a:r>
              <a:rPr lang="en-US" sz="3466"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0" i="0" lang="en-US" sz="3466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onocimiento en gestión de inventarios y bodegas.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275" lvl="1" marL="748552" marR="0" rtl="0" algn="l">
              <a:lnSpc>
                <a:spcPct val="135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Char char="•"/>
            </a:pPr>
            <a:r>
              <a:rPr b="0" i="0" lang="en-US" sz="3466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Definición de los objetivos específicos.</a:t>
            </a:r>
            <a:endParaRPr b="0" i="0" sz="3466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/>
          <p:nvPr/>
        </p:nvSpPr>
        <p:spPr>
          <a:xfrm rot="-5400000">
            <a:off x="3697043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312" name="Google Shape;312;p11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3" name="Google Shape;3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763" y="2356125"/>
            <a:ext cx="8383575" cy="5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/>
          <p:nvPr/>
        </p:nvSpPr>
        <p:spPr>
          <a:xfrm rot="-5400000">
            <a:off x="3697043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319" name="Google Shape;319;p14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4"/>
          <p:cNvSpPr txBox="1"/>
          <p:nvPr/>
        </p:nvSpPr>
        <p:spPr>
          <a:xfrm>
            <a:off x="-211960" y="2057638"/>
            <a:ext cx="1810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PREGUNTAS 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3429000"/>
            <a:ext cx="92964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 rot="-5400000">
            <a:off x="2360163" y="-5334579"/>
            <a:ext cx="13070915" cy="19010442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4" l="-71853" r="-74143" t="-3627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1535296" y="3546212"/>
            <a:ext cx="70251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Equipo de trabajo 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9453850" y="2347900"/>
            <a:ext cx="7519701" cy="2796539"/>
            <a:chOff x="0" y="0"/>
            <a:chExt cx="2342659" cy="857492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549125" y="5517150"/>
            <a:ext cx="7424355" cy="2796539"/>
            <a:chOff x="0" y="0"/>
            <a:chExt cx="2342659" cy="857492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2342659" cy="857492"/>
            </a:xfrm>
            <a:custGeom>
              <a:rect b="b" l="l" r="r" t="t"/>
              <a:pathLst>
                <a:path extrusionOk="0"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/>
          <p:nvPr/>
        </p:nvSpPr>
        <p:spPr>
          <a:xfrm>
            <a:off x="85200" y="8747272"/>
            <a:ext cx="3870946" cy="950141"/>
          </a:xfrm>
          <a:custGeom>
            <a:rect b="b" l="l" r="r" t="t"/>
            <a:pathLst>
              <a:path extrusionOk="0"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>
            <a:off x="4472906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5047846" y="737681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236633" y="-524149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 txBox="1"/>
          <p:nvPr/>
        </p:nvSpPr>
        <p:spPr>
          <a:xfrm>
            <a:off x="295722" y="589587"/>
            <a:ext cx="1810511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PROYECTO StockControl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10151201" y="5772874"/>
            <a:ext cx="6822274" cy="2264426"/>
            <a:chOff x="-841094" y="-338245"/>
            <a:chExt cx="9096367" cy="3019234"/>
          </a:xfrm>
        </p:grpSpPr>
        <p:sp>
          <p:nvSpPr>
            <p:cNvPr id="121" name="Google Shape;121;p2"/>
            <p:cNvSpPr/>
            <p:nvPr/>
          </p:nvSpPr>
          <p:spPr>
            <a:xfrm>
              <a:off x="-841094" y="-338245"/>
              <a:ext cx="8023647" cy="3019234"/>
            </a:xfrm>
            <a:custGeom>
              <a:rect b="b" l="l" r="r" t="t"/>
              <a:pathLst>
                <a:path extrusionOk="0" h="2683764" w="7179997">
                  <a:moveTo>
                    <a:pt x="0" y="0"/>
                  </a:moveTo>
                  <a:lnTo>
                    <a:pt x="7179997" y="0"/>
                  </a:lnTo>
                  <a:lnTo>
                    <a:pt x="7179997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31779" r="-31779" t="0"/>
              </a:stretch>
            </a:blip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234173" y="609490"/>
              <a:ext cx="8021100" cy="14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rPr b="0" i="0" lang="en-US" sz="3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Noemi Pino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137160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137160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EscuelaIT Duoc UC - Escuela de Informática y Telecomunicaciones Duoc UC - Duoc  UC | LinkedIn" id="123" name="Google Shape;123;p2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4" name="Google Shape;124;p2"/>
          <p:cNvGrpSpPr/>
          <p:nvPr/>
        </p:nvGrpSpPr>
        <p:grpSpPr>
          <a:xfrm>
            <a:off x="10151188" y="2613974"/>
            <a:ext cx="6822275" cy="2264426"/>
            <a:chOff x="-841094" y="-338245"/>
            <a:chExt cx="9096367" cy="3019234"/>
          </a:xfrm>
        </p:grpSpPr>
        <p:sp>
          <p:nvSpPr>
            <p:cNvPr id="125" name="Google Shape;125;p2"/>
            <p:cNvSpPr/>
            <p:nvPr/>
          </p:nvSpPr>
          <p:spPr>
            <a:xfrm>
              <a:off x="-841094" y="-338245"/>
              <a:ext cx="8023647" cy="3019234"/>
            </a:xfrm>
            <a:custGeom>
              <a:rect b="b" l="l" r="r" t="t"/>
              <a:pathLst>
                <a:path extrusionOk="0" h="2683764" w="7179997">
                  <a:moveTo>
                    <a:pt x="0" y="0"/>
                  </a:moveTo>
                  <a:lnTo>
                    <a:pt x="7179997" y="0"/>
                  </a:lnTo>
                  <a:lnTo>
                    <a:pt x="7179997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31779" r="-31779" t="0"/>
              </a:stretch>
            </a:blip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234173" y="609490"/>
              <a:ext cx="8021100" cy="14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rPr lang="en-US" sz="3900">
                  <a:solidFill>
                    <a:srgbClr val="FFFFFF"/>
                  </a:solidFill>
                </a:rPr>
                <a:t>Alan Navarrete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137160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137160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44" l="-71853" r="-74143" t="-3627"/>
            </a:stretch>
          </a:blipFill>
          <a:ln>
            <a:noFill/>
          </a:ln>
        </p:spPr>
      </p:sp>
      <p:grpSp>
        <p:nvGrpSpPr>
          <p:cNvPr id="132" name="Google Shape;132;p3"/>
          <p:cNvGrpSpPr/>
          <p:nvPr/>
        </p:nvGrpSpPr>
        <p:grpSpPr>
          <a:xfrm>
            <a:off x="10680800" y="3183860"/>
            <a:ext cx="4954855" cy="3059306"/>
            <a:chOff x="0" y="-240009"/>
            <a:chExt cx="6606473" cy="4079075"/>
          </a:xfrm>
        </p:grpSpPr>
        <p:grpSp>
          <p:nvGrpSpPr>
            <p:cNvPr id="133" name="Google Shape;133;p3"/>
            <p:cNvGrpSpPr/>
            <p:nvPr/>
          </p:nvGrpSpPr>
          <p:grpSpPr>
            <a:xfrm>
              <a:off x="0" y="-240009"/>
              <a:ext cx="6606473" cy="4079075"/>
              <a:chOff x="0" y="-38100"/>
              <a:chExt cx="1048738" cy="647528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0" y="0"/>
                <a:ext cx="1048738" cy="609428"/>
              </a:xfrm>
              <a:custGeom>
                <a:rect b="b" l="l" r="r" t="t"/>
                <a:pathLst>
                  <a:path extrusionOk="0" h="609428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557181"/>
                    </a:lnTo>
                    <a:cubicBezTo>
                      <a:pt x="1048738" y="586037"/>
                      <a:pt x="1025346" y="609428"/>
                      <a:pt x="996490" y="609428"/>
                    </a:cubicBezTo>
                    <a:lnTo>
                      <a:pt x="52247" y="609428"/>
                    </a:lnTo>
                    <a:cubicBezTo>
                      <a:pt x="38390" y="609428"/>
                      <a:pt x="25101" y="603924"/>
                      <a:pt x="15303" y="594126"/>
                    </a:cubicBezTo>
                    <a:cubicBezTo>
                      <a:pt x="5505" y="584327"/>
                      <a:pt x="0" y="571038"/>
                      <a:pt x="0" y="557181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cap="rnd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"/>
              <p:cNvSpPr txBox="1"/>
              <p:nvPr/>
            </p:nvSpPr>
            <p:spPr>
              <a:xfrm>
                <a:off x="0" y="-38100"/>
                <a:ext cx="1048738" cy="647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>
              <a:off x="0" y="-240009"/>
              <a:ext cx="6606473" cy="1116930"/>
              <a:chOff x="0" y="-38100"/>
              <a:chExt cx="1048738" cy="177306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0" y="0"/>
                <a:ext cx="1048738" cy="139206"/>
              </a:xfrm>
              <a:custGeom>
                <a:rect b="b" l="l" r="r" t="t"/>
                <a:pathLst>
                  <a:path extrusionOk="0"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 cmpd="sng" w="190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" name="Google Shape;139;p3"/>
            <p:cNvSpPr txBox="1"/>
            <p:nvPr/>
          </p:nvSpPr>
          <p:spPr>
            <a:xfrm>
              <a:off x="485573" y="227994"/>
              <a:ext cx="4665674" cy="423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97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7"/>
                <a:buFont typeface="Arial"/>
                <a:buNone/>
              </a:pPr>
              <a:r>
                <a:rPr b="0" i="0" lang="en-US" sz="2097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Propuesta de solución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590223" y="1177357"/>
              <a:ext cx="5426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Implementar una plataforma web que digitalice la gestión de bodega, permitiendo registrar y controlar todas las operaciones de manera eficiente.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2061250" y="3180837"/>
            <a:ext cx="4954785" cy="5308728"/>
            <a:chOff x="-13" y="-244040"/>
            <a:chExt cx="6717441" cy="9544637"/>
          </a:xfrm>
        </p:grpSpPr>
        <p:grpSp>
          <p:nvGrpSpPr>
            <p:cNvPr id="142" name="Google Shape;142;p3"/>
            <p:cNvGrpSpPr/>
            <p:nvPr/>
          </p:nvGrpSpPr>
          <p:grpSpPr>
            <a:xfrm>
              <a:off x="-13" y="-244025"/>
              <a:ext cx="6606374" cy="9544622"/>
              <a:chOff x="-2" y="-38098"/>
              <a:chExt cx="1031400" cy="1490125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-2" y="2"/>
                <a:ext cx="1030385" cy="1452025"/>
              </a:xfrm>
              <a:custGeom>
                <a:rect b="b" l="l" r="r" t="t"/>
                <a:pathLst>
                  <a:path extrusionOk="0" h="795630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743382"/>
                    </a:lnTo>
                    <a:cubicBezTo>
                      <a:pt x="1048738" y="772238"/>
                      <a:pt x="1025346" y="795630"/>
                      <a:pt x="996490" y="795630"/>
                    </a:cubicBezTo>
                    <a:lnTo>
                      <a:pt x="52247" y="795630"/>
                    </a:lnTo>
                    <a:cubicBezTo>
                      <a:pt x="23392" y="795630"/>
                      <a:pt x="0" y="772238"/>
                      <a:pt x="0" y="743382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cap="rnd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"/>
              <p:cNvSpPr txBox="1"/>
              <p:nvPr/>
            </p:nvSpPr>
            <p:spPr>
              <a:xfrm>
                <a:off x="-2" y="-38098"/>
                <a:ext cx="1031400" cy="1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0" y="-244040"/>
              <a:ext cx="6717428" cy="1135688"/>
              <a:chOff x="0" y="-38100"/>
              <a:chExt cx="1048738" cy="177306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0" y="0"/>
                <a:ext cx="1048738" cy="139206"/>
              </a:xfrm>
              <a:custGeom>
                <a:rect b="b" l="l" r="r" t="t"/>
                <a:pathLst>
                  <a:path extrusionOk="0"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 cmpd="sng" w="190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148;p3"/>
            <p:cNvSpPr txBox="1"/>
            <p:nvPr/>
          </p:nvSpPr>
          <p:spPr>
            <a:xfrm>
              <a:off x="422683" y="241348"/>
              <a:ext cx="55173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2"/>
                <a:buFont typeface="Arial"/>
                <a:buNone/>
              </a:pPr>
              <a:r>
                <a:rPr b="0" i="0" lang="en-US" sz="2132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Problematica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544516" y="1155640"/>
              <a:ext cx="5517300" cy="78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Una  empresa dedica a la exportación de frutas ha decidido ofrecer servicios de almacenamiento durante los meses en los que no realiza exportaciones.</a:t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Sin embargo, actualmente gestionan sus operaciones de bodega de forma manual, utilizando registros en papel, lo que ha resultado la pérdida de información importante y una gestión ineficiente.</a:t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0" name="Google Shape;150;p3"/>
          <p:cNvSpPr/>
          <p:nvPr/>
        </p:nvSpPr>
        <p:spPr>
          <a:xfrm rot="10800000">
            <a:off x="14827993" y="-1392447"/>
            <a:ext cx="4017146" cy="3158481"/>
          </a:xfrm>
          <a:custGeom>
            <a:rect b="b" l="l" r="r" t="t"/>
            <a:pathLst>
              <a:path extrusionOk="0"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/>
          <p:nvPr/>
        </p:nvSpPr>
        <p:spPr>
          <a:xfrm>
            <a:off x="4580296" y="-1616873"/>
            <a:ext cx="4224468" cy="2645573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8285780" y="9560661"/>
            <a:ext cx="3169280" cy="2226419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 rot="-5400000">
            <a:off x="12134412" y="9245030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3"/>
          <p:cNvSpPr/>
          <p:nvPr/>
        </p:nvSpPr>
        <p:spPr>
          <a:xfrm>
            <a:off x="-1558320" y="909373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3"/>
          <p:cNvSpPr/>
          <p:nvPr/>
        </p:nvSpPr>
        <p:spPr>
          <a:xfrm>
            <a:off x="17259300" y="7433853"/>
            <a:ext cx="1794966" cy="1932669"/>
          </a:xfrm>
          <a:custGeom>
            <a:rect b="b" l="l" r="r" t="t"/>
            <a:pathLst>
              <a:path extrusionOk="0"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3"/>
          <p:cNvSpPr/>
          <p:nvPr/>
        </p:nvSpPr>
        <p:spPr>
          <a:xfrm>
            <a:off x="-744232" y="460501"/>
            <a:ext cx="1488463" cy="1602652"/>
          </a:xfrm>
          <a:custGeom>
            <a:rect b="b" l="l" r="r" t="t"/>
            <a:pathLst>
              <a:path extrusionOk="0"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3"/>
          <p:cNvSpPr txBox="1"/>
          <p:nvPr/>
        </p:nvSpPr>
        <p:spPr>
          <a:xfrm>
            <a:off x="295722" y="589587"/>
            <a:ext cx="1810511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PROYECTO StockControl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EscuelaIT Duoc UC - Escuela de Informática y Telecomunicaciones Duoc UC - Duoc  UC | LinkedIn" id="158" name="Google Shape;158;p3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3"/>
          <p:cNvSpPr txBox="1"/>
          <p:nvPr/>
        </p:nvSpPr>
        <p:spPr>
          <a:xfrm>
            <a:off x="3165900" y="1540663"/>
            <a:ext cx="123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del proyecto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 rot="-5400000">
            <a:off x="3906264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10502915" y="2773514"/>
            <a:ext cx="6061661" cy="1144429"/>
          </a:xfrm>
          <a:custGeom>
            <a:rect b="b" l="l" r="r" t="t"/>
            <a:pathLst>
              <a:path extrusionOk="0" h="1144429" w="6061661">
                <a:moveTo>
                  <a:pt x="0" y="0"/>
                </a:moveTo>
                <a:lnTo>
                  <a:pt x="6061661" y="0"/>
                </a:lnTo>
                <a:lnTo>
                  <a:pt x="6061661" y="1144429"/>
                </a:lnTo>
                <a:lnTo>
                  <a:pt x="0" y="1144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4"/>
          <p:cNvSpPr/>
          <p:nvPr/>
        </p:nvSpPr>
        <p:spPr>
          <a:xfrm>
            <a:off x="1304246" y="2773514"/>
            <a:ext cx="5612999" cy="1144429"/>
          </a:xfrm>
          <a:custGeom>
            <a:rect b="b" l="l" r="r" t="t"/>
            <a:pathLst>
              <a:path extrusionOk="0" h="1144429" w="5612999">
                <a:moveTo>
                  <a:pt x="0" y="0"/>
                </a:moveTo>
                <a:lnTo>
                  <a:pt x="5612999" y="0"/>
                </a:lnTo>
                <a:lnTo>
                  <a:pt x="5612999" y="1144429"/>
                </a:lnTo>
                <a:lnTo>
                  <a:pt x="0" y="1144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2463201" y="6727220"/>
            <a:ext cx="2511755" cy="2000272"/>
          </a:xfrm>
          <a:custGeom>
            <a:rect b="b" l="l" r="r" t="t"/>
            <a:pathLst>
              <a:path extrusionOk="0" h="4255897" w="5344160">
                <a:moveTo>
                  <a:pt x="0" y="0"/>
                </a:moveTo>
                <a:lnTo>
                  <a:pt x="5344160" y="0"/>
                </a:lnTo>
                <a:lnTo>
                  <a:pt x="5344160" y="4255897"/>
                </a:lnTo>
                <a:lnTo>
                  <a:pt x="0" y="4255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8" l="0" r="0" t="-10"/>
            </a:stretch>
          </a:blip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 rot="1276215">
            <a:off x="15574055" y="7922198"/>
            <a:ext cx="1689318" cy="1689318"/>
          </a:xfrm>
          <a:custGeom>
            <a:rect b="b" l="l" r="r" t="t"/>
            <a:pathLst>
              <a:path extrusionOk="0" h="2248916" w="2248916">
                <a:moveTo>
                  <a:pt x="0" y="0"/>
                </a:moveTo>
                <a:lnTo>
                  <a:pt x="2248916" y="0"/>
                </a:lnTo>
                <a:lnTo>
                  <a:pt x="2248916" y="2248916"/>
                </a:lnTo>
                <a:lnTo>
                  <a:pt x="0" y="2248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 rot="731327">
            <a:off x="15743405" y="4114804"/>
            <a:ext cx="2258664" cy="2057400"/>
          </a:xfrm>
          <a:custGeom>
            <a:rect b="b" l="l" r="r" t="t"/>
            <a:pathLst>
              <a:path extrusionOk="0" h="2743200" w="3011551">
                <a:moveTo>
                  <a:pt x="0" y="0"/>
                </a:moveTo>
                <a:lnTo>
                  <a:pt x="3011551" y="0"/>
                </a:lnTo>
                <a:lnTo>
                  <a:pt x="3011551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8" r="-17" t="0"/>
            </a:stretch>
          </a:blipFill>
          <a:ln>
            <a:noFill/>
          </a:ln>
        </p:spPr>
      </p:sp>
      <p:sp>
        <p:nvSpPr>
          <p:cNvPr id="170" name="Google Shape;170;p4"/>
          <p:cNvSpPr txBox="1"/>
          <p:nvPr/>
        </p:nvSpPr>
        <p:spPr>
          <a:xfrm>
            <a:off x="6215905" y="1219200"/>
            <a:ext cx="6291124" cy="90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12"/>
              <a:buFont typeface="Arial"/>
              <a:buNone/>
            </a:pPr>
            <a:r>
              <a:rPr b="1" i="0" lang="en-US" sz="721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0" y="3114786"/>
            <a:ext cx="8773280" cy="666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Arial"/>
              <a:buNone/>
            </a:pPr>
            <a:r>
              <a:rPr b="1" i="0" lang="en-US" sz="514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9296400" y="3114786"/>
            <a:ext cx="87732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Arial"/>
              <a:buNone/>
            </a:pPr>
            <a:r>
              <a:rPr b="1" i="0" lang="en-US" sz="514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4"/>
          <p:cNvGrpSpPr/>
          <p:nvPr/>
        </p:nvGrpSpPr>
        <p:grpSpPr>
          <a:xfrm>
            <a:off x="295722" y="311325"/>
            <a:ext cx="18105118" cy="1178028"/>
            <a:chOff x="0" y="0"/>
            <a:chExt cx="24140158" cy="1570704"/>
          </a:xfrm>
        </p:grpSpPr>
        <p:sp>
          <p:nvSpPr>
            <p:cNvPr descr="EscuelaIT Duoc UC - Escuela de Informática y Telecomunicaciones Duoc UC - Duoc  UC | LinkedIn" id="174" name="Google Shape;174;p4"/>
            <p:cNvSpPr/>
            <p:nvPr/>
          </p:nvSpPr>
          <p:spPr>
            <a:xfrm>
              <a:off x="17150008" y="0"/>
              <a:ext cx="6282812" cy="1570704"/>
            </a:xfrm>
            <a:custGeom>
              <a:rect b="b" l="l" r="r" t="t"/>
              <a:pathLst>
                <a:path extrusionOk="0" h="1570704" w="6282812">
                  <a:moveTo>
                    <a:pt x="0" y="0"/>
                  </a:moveTo>
                  <a:lnTo>
                    <a:pt x="6282812" y="0"/>
                  </a:lnTo>
                  <a:lnTo>
                    <a:pt x="6282812" y="1570704"/>
                  </a:lnTo>
                  <a:lnTo>
                    <a:pt x="0" y="1570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5" name="Google Shape;175;p4"/>
            <p:cNvSpPr txBox="1"/>
            <p:nvPr/>
          </p:nvSpPr>
          <p:spPr>
            <a:xfrm>
              <a:off x="0" y="374191"/>
              <a:ext cx="24140158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PROYECTO StockControl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4"/>
          <p:cNvSpPr txBox="1"/>
          <p:nvPr/>
        </p:nvSpPr>
        <p:spPr>
          <a:xfrm>
            <a:off x="1304243" y="4225946"/>
            <a:ext cx="48234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8"/>
              <a:buFont typeface="Arial"/>
              <a:buNone/>
            </a:pPr>
            <a:r>
              <a:rPr b="0" i="0" lang="en-US" sz="2098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mplementar un sistema web de gestión de bodega que permita optimizar los procesos operativos, mejorar la precisión en el seguimiento de inventario, automatizar la generación de informes y reducir errores.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10502925" y="4193846"/>
            <a:ext cx="4823400" cy="3801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7569" lvl="1" marL="452985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Automatizar el registro de movimientos de inventario.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9" lvl="1" marL="452985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Optimizar la precisión en el control de existencias.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9" lvl="1" marL="452985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Facilitar el seguimiento detallado del inventario.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569" lvl="1" marL="452983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Automatizar la generación de reportes.</a:t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8"/>
              <a:buFont typeface="Arial"/>
              <a:buNone/>
            </a:pPr>
            <a:r>
              <a:t/>
            </a:r>
            <a:endParaRPr b="0" i="0" sz="2098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 rot="-7900053">
            <a:off x="6876689" y="3546612"/>
            <a:ext cx="1012984" cy="454914"/>
          </a:xfrm>
          <a:custGeom>
            <a:rect b="b" l="l" r="r" t="t"/>
            <a:pathLst>
              <a:path extrusionOk="0" h="606552" w="1350645">
                <a:moveTo>
                  <a:pt x="0" y="0"/>
                </a:moveTo>
                <a:lnTo>
                  <a:pt x="1350645" y="0"/>
                </a:lnTo>
                <a:lnTo>
                  <a:pt x="1350645" y="606552"/>
                </a:lnTo>
                <a:lnTo>
                  <a:pt x="0" y="6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0" r="0" t="-48"/>
            </a:stretch>
          </a:blipFill>
          <a:ln>
            <a:noFill/>
          </a:ln>
        </p:spPr>
      </p:sp>
      <p:sp>
        <p:nvSpPr>
          <p:cNvPr id="183" name="Google Shape;183;p5"/>
          <p:cNvSpPr/>
          <p:nvPr/>
        </p:nvSpPr>
        <p:spPr>
          <a:xfrm rot="-2700000">
            <a:off x="10501236" y="3457773"/>
            <a:ext cx="1012984" cy="454914"/>
          </a:xfrm>
          <a:custGeom>
            <a:rect b="b" l="l" r="r" t="t"/>
            <a:pathLst>
              <a:path extrusionOk="0" h="606552" w="1350645">
                <a:moveTo>
                  <a:pt x="0" y="0"/>
                </a:moveTo>
                <a:lnTo>
                  <a:pt x="1350645" y="0"/>
                </a:lnTo>
                <a:lnTo>
                  <a:pt x="1350645" y="606552"/>
                </a:lnTo>
                <a:lnTo>
                  <a:pt x="0" y="6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0" r="0" t="-48"/>
            </a:stretch>
          </a:blipFill>
          <a:ln>
            <a:noFill/>
          </a:ln>
        </p:spPr>
      </p:sp>
      <p:sp>
        <p:nvSpPr>
          <p:cNvPr id="184" name="Google Shape;184;p5"/>
          <p:cNvSpPr/>
          <p:nvPr/>
        </p:nvSpPr>
        <p:spPr>
          <a:xfrm rot="3209977">
            <a:off x="10466378" y="6337650"/>
            <a:ext cx="1012984" cy="454914"/>
          </a:xfrm>
          <a:custGeom>
            <a:rect b="b" l="l" r="r" t="t"/>
            <a:pathLst>
              <a:path extrusionOk="0" h="606552" w="1350645">
                <a:moveTo>
                  <a:pt x="0" y="0"/>
                </a:moveTo>
                <a:lnTo>
                  <a:pt x="1350645" y="0"/>
                </a:lnTo>
                <a:lnTo>
                  <a:pt x="1350645" y="606552"/>
                </a:lnTo>
                <a:lnTo>
                  <a:pt x="0" y="6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0" r="0" t="-48"/>
            </a:stretch>
          </a:blipFill>
          <a:ln>
            <a:noFill/>
          </a:ln>
        </p:spPr>
      </p:sp>
      <p:sp>
        <p:nvSpPr>
          <p:cNvPr id="185" name="Google Shape;185;p5"/>
          <p:cNvSpPr/>
          <p:nvPr/>
        </p:nvSpPr>
        <p:spPr>
          <a:xfrm rot="7866361">
            <a:off x="6878944" y="6286139"/>
            <a:ext cx="1012984" cy="454914"/>
          </a:xfrm>
          <a:custGeom>
            <a:rect b="b" l="l" r="r" t="t"/>
            <a:pathLst>
              <a:path extrusionOk="0" h="606552" w="1350645">
                <a:moveTo>
                  <a:pt x="0" y="0"/>
                </a:moveTo>
                <a:lnTo>
                  <a:pt x="1350645" y="0"/>
                </a:lnTo>
                <a:lnTo>
                  <a:pt x="1350645" y="606552"/>
                </a:lnTo>
                <a:lnTo>
                  <a:pt x="0" y="60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0" r="0" t="-48"/>
            </a:stretch>
          </a:blipFill>
          <a:ln>
            <a:noFill/>
          </a:ln>
        </p:spPr>
      </p:sp>
      <p:sp>
        <p:nvSpPr>
          <p:cNvPr id="186" name="Google Shape;186;p5"/>
          <p:cNvSpPr/>
          <p:nvPr/>
        </p:nvSpPr>
        <p:spPr>
          <a:xfrm>
            <a:off x="1206092" y="7066570"/>
            <a:ext cx="1946720" cy="1700975"/>
          </a:xfrm>
          <a:custGeom>
            <a:rect b="b" l="l" r="r" t="t"/>
            <a:pathLst>
              <a:path extrusionOk="0" h="2267966" w="2595626">
                <a:moveTo>
                  <a:pt x="0" y="0"/>
                </a:moveTo>
                <a:lnTo>
                  <a:pt x="2595626" y="0"/>
                </a:lnTo>
                <a:lnTo>
                  <a:pt x="2595626" y="2267966"/>
                </a:lnTo>
                <a:lnTo>
                  <a:pt x="0" y="226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" l="0" r="0" t="-12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1764761" y="7121917"/>
            <a:ext cx="2229421" cy="1655350"/>
          </a:xfrm>
          <a:custGeom>
            <a:rect b="b" l="l" r="r" t="t"/>
            <a:pathLst>
              <a:path extrusionOk="0" h="2207133" w="2972562">
                <a:moveTo>
                  <a:pt x="0" y="0"/>
                </a:moveTo>
                <a:lnTo>
                  <a:pt x="2972562" y="0"/>
                </a:lnTo>
                <a:lnTo>
                  <a:pt x="2972562" y="2207133"/>
                </a:lnTo>
                <a:lnTo>
                  <a:pt x="0" y="2207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" l="0" r="0" t="-19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 rot="-5400000">
            <a:off x="3828842" y="-4618765"/>
            <a:ext cx="10287000" cy="18631318"/>
          </a:xfrm>
          <a:custGeom>
            <a:rect b="b" l="l" r="r" t="t"/>
            <a:pathLst>
              <a:path extrusionOk="0" h="24841757" w="13716000">
                <a:moveTo>
                  <a:pt x="13716000" y="0"/>
                </a:moveTo>
                <a:lnTo>
                  <a:pt x="13716000" y="24841757"/>
                </a:lnTo>
                <a:lnTo>
                  <a:pt x="0" y="24841757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8618" r="-68618" t="0"/>
            </a:stretch>
          </a:blipFill>
          <a:ln>
            <a:noFill/>
          </a:ln>
        </p:spPr>
      </p:sp>
      <p:sp>
        <p:nvSpPr>
          <p:cNvPr id="189" name="Google Shape;189;p5"/>
          <p:cNvSpPr txBox="1"/>
          <p:nvPr/>
        </p:nvSpPr>
        <p:spPr>
          <a:xfrm>
            <a:off x="2417832" y="1193150"/>
            <a:ext cx="13860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Alcance y limitaciones del proyecto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295722" y="589587"/>
            <a:ext cx="1810511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PROYECTO StockControl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EscuelaIT Duoc UC - Escuela de Informática y Telecomunicaciones Duoc UC - Duoc  UC | LinkedIn" id="191" name="Google Shape;191;p5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2" name="Google Shape;192;p5"/>
          <p:cNvGrpSpPr/>
          <p:nvPr/>
        </p:nvGrpSpPr>
        <p:grpSpPr>
          <a:xfrm>
            <a:off x="1206092" y="3591039"/>
            <a:ext cx="5038071" cy="5224386"/>
            <a:chOff x="0" y="-244040"/>
            <a:chExt cx="6717428" cy="6965848"/>
          </a:xfrm>
        </p:grpSpPr>
        <p:grpSp>
          <p:nvGrpSpPr>
            <p:cNvPr id="193" name="Google Shape;193;p5"/>
            <p:cNvGrpSpPr/>
            <p:nvPr/>
          </p:nvGrpSpPr>
          <p:grpSpPr>
            <a:xfrm>
              <a:off x="0" y="-244040"/>
              <a:ext cx="6717428" cy="6965848"/>
              <a:chOff x="0" y="-38100"/>
              <a:chExt cx="1048738" cy="1087521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0" y="0"/>
                <a:ext cx="1048738" cy="1049421"/>
              </a:xfrm>
              <a:custGeom>
                <a:rect b="b" l="l" r="r" t="t"/>
                <a:pathLst>
                  <a:path extrusionOk="0" h="1049421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997174"/>
                    </a:lnTo>
                    <a:cubicBezTo>
                      <a:pt x="1048738" y="1011031"/>
                      <a:pt x="1043233" y="1024320"/>
                      <a:pt x="1033435" y="1034119"/>
                    </a:cubicBezTo>
                    <a:cubicBezTo>
                      <a:pt x="1023636" y="1043917"/>
                      <a:pt x="1010347" y="1049421"/>
                      <a:pt x="996490" y="1049421"/>
                    </a:cubicBezTo>
                    <a:lnTo>
                      <a:pt x="52247" y="1049421"/>
                    </a:lnTo>
                    <a:cubicBezTo>
                      <a:pt x="23392" y="1049421"/>
                      <a:pt x="0" y="1026030"/>
                      <a:pt x="0" y="997174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cap="rnd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"/>
              <p:cNvSpPr txBox="1"/>
              <p:nvPr/>
            </p:nvSpPr>
            <p:spPr>
              <a:xfrm>
                <a:off x="0" y="-38100"/>
                <a:ext cx="1048738" cy="1087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0" y="-244040"/>
              <a:ext cx="6717428" cy="1135688"/>
              <a:chOff x="0" y="-38100"/>
              <a:chExt cx="1048738" cy="177306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0" y="0"/>
                <a:ext cx="1048738" cy="139206"/>
              </a:xfrm>
              <a:custGeom>
                <a:rect b="b" l="l" r="r" t="t"/>
                <a:pathLst>
                  <a:path extrusionOk="0"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 cmpd="sng" w="190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" name="Google Shape;199;p5"/>
            <p:cNvSpPr txBox="1"/>
            <p:nvPr/>
          </p:nvSpPr>
          <p:spPr>
            <a:xfrm>
              <a:off x="422683" y="241348"/>
              <a:ext cx="5517268" cy="421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2"/>
                <a:buFont typeface="Arial"/>
                <a:buNone/>
              </a:pPr>
              <a:r>
                <a:rPr b="0" i="0" lang="en-US" sz="2132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Alcance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422683" y="1498073"/>
              <a:ext cx="5517300" cy="48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Gestión de productos: registro, edición, eliminación y consulta.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Gestión de inventario:: entradas, salidas, y consulta.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Gestión  de usuarios: control de acceso mediante roles.</a:t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Reportes: niveles de stock, movimientos históricos e inventarios.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1" name="Google Shape;201;p5"/>
          <p:cNvGrpSpPr/>
          <p:nvPr/>
        </p:nvGrpSpPr>
        <p:grpSpPr>
          <a:xfrm>
            <a:off x="7996114" y="3988000"/>
            <a:ext cx="8768782" cy="4779545"/>
            <a:chOff x="0" y="-244040"/>
            <a:chExt cx="7184223" cy="7206475"/>
          </a:xfrm>
        </p:grpSpPr>
        <p:grpSp>
          <p:nvGrpSpPr>
            <p:cNvPr id="202" name="Google Shape;202;p5"/>
            <p:cNvGrpSpPr/>
            <p:nvPr/>
          </p:nvGrpSpPr>
          <p:grpSpPr>
            <a:xfrm>
              <a:off x="0" y="-244040"/>
              <a:ext cx="7184223" cy="7206475"/>
              <a:chOff x="0" y="-38100"/>
              <a:chExt cx="1121615" cy="1125089"/>
            </a:xfrm>
          </p:grpSpPr>
          <p:sp>
            <p:nvSpPr>
              <p:cNvPr id="203" name="Google Shape;203;p5"/>
              <p:cNvSpPr/>
              <p:nvPr/>
            </p:nvSpPr>
            <p:spPr>
              <a:xfrm>
                <a:off x="0" y="0"/>
                <a:ext cx="1048738" cy="668734"/>
              </a:xfrm>
              <a:custGeom>
                <a:rect b="b" l="l" r="r" t="t"/>
                <a:pathLst>
                  <a:path extrusionOk="0" h="668734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16487"/>
                    </a:lnTo>
                    <a:cubicBezTo>
                      <a:pt x="1048738" y="645342"/>
                      <a:pt x="1025346" y="668734"/>
                      <a:pt x="996490" y="668734"/>
                    </a:cubicBezTo>
                    <a:lnTo>
                      <a:pt x="52247" y="668734"/>
                    </a:lnTo>
                    <a:cubicBezTo>
                      <a:pt x="38390" y="668734"/>
                      <a:pt x="25101" y="663229"/>
                      <a:pt x="15303" y="653431"/>
                    </a:cubicBezTo>
                    <a:cubicBezTo>
                      <a:pt x="5505" y="643633"/>
                      <a:pt x="0" y="630343"/>
                      <a:pt x="0" y="616487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cap="rnd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"/>
              <p:cNvSpPr txBox="1"/>
              <p:nvPr/>
            </p:nvSpPr>
            <p:spPr>
              <a:xfrm>
                <a:off x="0" y="-38100"/>
                <a:ext cx="1121615" cy="1125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5"/>
            <p:cNvGrpSpPr/>
            <p:nvPr/>
          </p:nvGrpSpPr>
          <p:grpSpPr>
            <a:xfrm>
              <a:off x="0" y="-244040"/>
              <a:ext cx="6717428" cy="1135688"/>
              <a:chOff x="0" y="-38100"/>
              <a:chExt cx="1048738" cy="177306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0" y="0"/>
                <a:ext cx="1048738" cy="139206"/>
              </a:xfrm>
              <a:custGeom>
                <a:rect b="b" l="l" r="r" t="t"/>
                <a:pathLst>
                  <a:path extrusionOk="0"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 cmpd="sng" w="190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"/>
              <p:cNvSpPr txBox="1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" name="Google Shape;208;p5"/>
            <p:cNvSpPr txBox="1"/>
            <p:nvPr/>
          </p:nvSpPr>
          <p:spPr>
            <a:xfrm>
              <a:off x="422700" y="185398"/>
              <a:ext cx="5517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2"/>
                <a:buFont typeface="Arial"/>
                <a:buNone/>
              </a:pPr>
              <a:r>
                <a:rPr b="0" i="0" lang="en-US" sz="2132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Limitaciones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466225" y="1212340"/>
              <a:ext cx="5517300" cy="3065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Crecimiento del negocio</a:t>
              </a:r>
              <a:endParaRPr/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Incompatibilidad con nuevas plataformas o dispositivos</a:t>
              </a:r>
              <a:endParaRPr/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Adaptación a cambios operativos</a:t>
              </a:r>
              <a:endParaRPr/>
            </a:p>
            <a:p>
              <a:pPr indent="-194310" lvl="1" marL="38862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Limitaciones en el diseño</a:t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91440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id="215" name="Google Shape;215;p6"/>
          <p:cNvSpPr txBox="1"/>
          <p:nvPr/>
        </p:nvSpPr>
        <p:spPr>
          <a:xfrm>
            <a:off x="2864724" y="1436300"/>
            <a:ext cx="11741100" cy="1287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12"/>
              <a:buFont typeface="Arial"/>
              <a:buNone/>
            </a:pPr>
            <a:r>
              <a:rPr b="1" i="0" lang="en-US" sz="721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6"/>
          <p:cNvGrpSpPr/>
          <p:nvPr/>
        </p:nvGrpSpPr>
        <p:grpSpPr>
          <a:xfrm>
            <a:off x="308872" y="364900"/>
            <a:ext cx="18105075" cy="1178028"/>
            <a:chOff x="0" y="0"/>
            <a:chExt cx="24140100" cy="1570704"/>
          </a:xfrm>
        </p:grpSpPr>
        <p:sp>
          <p:nvSpPr>
            <p:cNvPr descr="EscuelaIT Duoc UC - Escuela de Informática y Telecomunicaciones Duoc UC - Duoc  UC | LinkedIn" id="217" name="Google Shape;217;p6"/>
            <p:cNvSpPr/>
            <p:nvPr/>
          </p:nvSpPr>
          <p:spPr>
            <a:xfrm>
              <a:off x="17150008" y="0"/>
              <a:ext cx="6282812" cy="1570704"/>
            </a:xfrm>
            <a:custGeom>
              <a:rect b="b" l="l" r="r" t="t"/>
              <a:pathLst>
                <a:path extrusionOk="0" h="1570704" w="6282812">
                  <a:moveTo>
                    <a:pt x="0" y="0"/>
                  </a:moveTo>
                  <a:lnTo>
                    <a:pt x="6282812" y="0"/>
                  </a:lnTo>
                  <a:lnTo>
                    <a:pt x="6282812" y="1570704"/>
                  </a:lnTo>
                  <a:lnTo>
                    <a:pt x="0" y="1570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8" name="Google Shape;218;p6"/>
            <p:cNvSpPr txBox="1"/>
            <p:nvPr/>
          </p:nvSpPr>
          <p:spPr>
            <a:xfrm>
              <a:off x="0" y="374191"/>
              <a:ext cx="24140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PROYECTO StockControl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6"/>
          <p:cNvSpPr txBox="1"/>
          <p:nvPr/>
        </p:nvSpPr>
        <p:spPr>
          <a:xfrm>
            <a:off x="10418179" y="2700670"/>
            <a:ext cx="7478700" cy="1019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12"/>
              <a:buFont typeface="Arial"/>
              <a:buNone/>
            </a:pPr>
            <a:r>
              <a:rPr b="1" i="0" lang="en-US" sz="571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Tradicional cascada</a:t>
            </a:r>
            <a:endParaRPr b="1" i="0" sz="5712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1054" y="2700670"/>
            <a:ext cx="7548670" cy="694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"/>
          <p:cNvSpPr txBox="1"/>
          <p:nvPr/>
        </p:nvSpPr>
        <p:spPr>
          <a:xfrm>
            <a:off x="7065389" y="6496100"/>
            <a:ext cx="1043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Pruebas</a:t>
            </a:r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8555739" y="8450590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Seguimiento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descr="EscuelaIT Duoc UC - Escuela de Informática y Telecomunicaciones Duoc UC - Duoc  UC | LinkedIn" id="228" name="Google Shape;228;p7"/>
          <p:cNvSpPr/>
          <p:nvPr/>
        </p:nvSpPr>
        <p:spPr>
          <a:xfrm>
            <a:off x="13158228" y="311325"/>
            <a:ext cx="4712109" cy="1178028"/>
          </a:xfrm>
          <a:custGeom>
            <a:rect b="b" l="l" r="r" t="t"/>
            <a:pathLst>
              <a:path extrusionOk="0" h="1178028" w="4712109">
                <a:moveTo>
                  <a:pt x="0" y="0"/>
                </a:moveTo>
                <a:lnTo>
                  <a:pt x="4712109" y="0"/>
                </a:lnTo>
                <a:lnTo>
                  <a:pt x="4712109" y="1178028"/>
                </a:lnTo>
                <a:lnTo>
                  <a:pt x="0" y="1178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7"/>
          <p:cNvSpPr txBox="1"/>
          <p:nvPr/>
        </p:nvSpPr>
        <p:spPr>
          <a:xfrm>
            <a:off x="295722" y="589587"/>
            <a:ext cx="181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PROYECTO “StockControl”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295717" y="1380129"/>
            <a:ext cx="181050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Cronograma del proyecto</a:t>
            </a:r>
            <a:endParaRPr b="1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7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50" y="2780125"/>
            <a:ext cx="8494200" cy="6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9856" y="2780131"/>
            <a:ext cx="8680475" cy="37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/>
          <p:nvPr/>
        </p:nvSpPr>
        <p:spPr>
          <a:xfrm rot="-5400000">
            <a:off x="4000500" y="-4011684"/>
            <a:ext cx="10287000" cy="1828800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id="239" name="Google Shape;239;p8"/>
          <p:cNvSpPr/>
          <p:nvPr/>
        </p:nvSpPr>
        <p:spPr>
          <a:xfrm>
            <a:off x="-1573240" y="8893298"/>
            <a:ext cx="4051363" cy="2765012"/>
          </a:xfrm>
          <a:custGeom>
            <a:rect b="b" l="l" r="r" t="t"/>
            <a:pathLst>
              <a:path extrusionOk="0" h="3686683" w="5401818">
                <a:moveTo>
                  <a:pt x="0" y="0"/>
                </a:moveTo>
                <a:lnTo>
                  <a:pt x="5401818" y="0"/>
                </a:lnTo>
                <a:lnTo>
                  <a:pt x="5401818" y="3686683"/>
                </a:lnTo>
                <a:lnTo>
                  <a:pt x="0" y="3686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2" l="0" r="0" t="-33"/>
            </a:stretch>
          </a:blipFill>
          <a:ln>
            <a:noFill/>
          </a:ln>
        </p:spPr>
      </p:sp>
      <p:sp>
        <p:nvSpPr>
          <p:cNvPr id="240" name="Google Shape;240;p8"/>
          <p:cNvSpPr/>
          <p:nvPr/>
        </p:nvSpPr>
        <p:spPr>
          <a:xfrm>
            <a:off x="15262955" y="8864586"/>
            <a:ext cx="4602289" cy="3618547"/>
          </a:xfrm>
          <a:custGeom>
            <a:rect b="b" l="l" r="r" t="t"/>
            <a:pathLst>
              <a:path extrusionOk="0" h="4824730" w="6136386">
                <a:moveTo>
                  <a:pt x="0" y="0"/>
                </a:moveTo>
                <a:lnTo>
                  <a:pt x="6136386" y="0"/>
                </a:lnTo>
                <a:lnTo>
                  <a:pt x="6136386" y="4824730"/>
                </a:lnTo>
                <a:lnTo>
                  <a:pt x="0" y="4824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1" r="-11" t="0"/>
            </a:stretch>
          </a:blipFill>
          <a:ln>
            <a:noFill/>
          </a:ln>
        </p:spPr>
      </p:sp>
      <p:sp>
        <p:nvSpPr>
          <p:cNvPr id="241" name="Google Shape;241;p8"/>
          <p:cNvSpPr/>
          <p:nvPr/>
        </p:nvSpPr>
        <p:spPr>
          <a:xfrm>
            <a:off x="-674156" y="-1322787"/>
            <a:ext cx="4224433" cy="2645569"/>
          </a:xfrm>
          <a:custGeom>
            <a:rect b="b" l="l" r="r" t="t"/>
            <a:pathLst>
              <a:path extrusionOk="0" h="3527425" w="5632577">
                <a:moveTo>
                  <a:pt x="0" y="0"/>
                </a:moveTo>
                <a:lnTo>
                  <a:pt x="5632577" y="0"/>
                </a:lnTo>
                <a:lnTo>
                  <a:pt x="5632577" y="3527425"/>
                </a:lnTo>
                <a:lnTo>
                  <a:pt x="0" y="3527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7" l="0" r="0" t="-28"/>
            </a:stretch>
          </a:blipFill>
          <a:ln>
            <a:noFill/>
          </a:ln>
        </p:spPr>
      </p:sp>
      <p:sp>
        <p:nvSpPr>
          <p:cNvPr id="242" name="Google Shape;242;p8"/>
          <p:cNvSpPr/>
          <p:nvPr/>
        </p:nvSpPr>
        <p:spPr>
          <a:xfrm>
            <a:off x="11101574" y="9560661"/>
            <a:ext cx="3169253" cy="2226373"/>
          </a:xfrm>
          <a:custGeom>
            <a:rect b="b" l="l" r="r" t="t"/>
            <a:pathLst>
              <a:path extrusionOk="0" h="2968498" w="4225671">
                <a:moveTo>
                  <a:pt x="0" y="0"/>
                </a:moveTo>
                <a:lnTo>
                  <a:pt x="4225671" y="0"/>
                </a:lnTo>
                <a:lnTo>
                  <a:pt x="4225671" y="2968498"/>
                </a:lnTo>
                <a:lnTo>
                  <a:pt x="0" y="2968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" l="0" r="0" t="0"/>
            </a:stretch>
          </a:blipFill>
          <a:ln>
            <a:noFill/>
          </a:ln>
        </p:spPr>
      </p:sp>
      <p:sp>
        <p:nvSpPr>
          <p:cNvPr id="243" name="Google Shape;243;p8"/>
          <p:cNvSpPr/>
          <p:nvPr/>
        </p:nvSpPr>
        <p:spPr>
          <a:xfrm>
            <a:off x="9653627" y="-3037933"/>
            <a:ext cx="5493068" cy="4114800"/>
          </a:xfrm>
          <a:custGeom>
            <a:rect b="b" l="l" r="r" t="t"/>
            <a:pathLst>
              <a:path extrusionOk="0" h="5486400" w="7324090">
                <a:moveTo>
                  <a:pt x="0" y="0"/>
                </a:moveTo>
                <a:lnTo>
                  <a:pt x="7324090" y="0"/>
                </a:lnTo>
                <a:lnTo>
                  <a:pt x="732409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9" r="-7" t="0"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 rot="-5400000">
            <a:off x="4745789" y="-1877330"/>
            <a:ext cx="2892742" cy="2919318"/>
          </a:xfrm>
          <a:custGeom>
            <a:rect b="b" l="l" r="r" t="t"/>
            <a:pathLst>
              <a:path extrusionOk="0" h="3892423" w="3856990">
                <a:moveTo>
                  <a:pt x="0" y="0"/>
                </a:moveTo>
                <a:lnTo>
                  <a:pt x="3856990" y="0"/>
                </a:lnTo>
                <a:lnTo>
                  <a:pt x="3856990" y="3892423"/>
                </a:lnTo>
                <a:lnTo>
                  <a:pt x="0" y="389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0" l="0" r="0" t="-41"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>
            <a:off x="2932282" y="9271808"/>
            <a:ext cx="2586990" cy="2386489"/>
          </a:xfrm>
          <a:custGeom>
            <a:rect b="b" l="l" r="r" t="t"/>
            <a:pathLst>
              <a:path extrusionOk="0" h="3181985" w="3449320">
                <a:moveTo>
                  <a:pt x="0" y="0"/>
                </a:moveTo>
                <a:lnTo>
                  <a:pt x="3449320" y="0"/>
                </a:lnTo>
                <a:lnTo>
                  <a:pt x="3449320" y="3181985"/>
                </a:lnTo>
                <a:lnTo>
                  <a:pt x="0" y="3181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8" l="0" r="0" t="-29"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>
            <a:off x="15262955" y="-1072630"/>
            <a:ext cx="1996345" cy="2149507"/>
          </a:xfrm>
          <a:custGeom>
            <a:rect b="b" l="l" r="r" t="t"/>
            <a:pathLst>
              <a:path extrusionOk="0" h="2866009" w="2661793">
                <a:moveTo>
                  <a:pt x="0" y="0"/>
                </a:moveTo>
                <a:lnTo>
                  <a:pt x="2661793" y="0"/>
                </a:lnTo>
                <a:lnTo>
                  <a:pt x="2661793" y="2866009"/>
                </a:lnTo>
                <a:lnTo>
                  <a:pt x="0" y="28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6" l="0" r="0" t="-7"/>
            </a:stretch>
          </a:blipFill>
          <a:ln>
            <a:noFill/>
          </a:ln>
        </p:spPr>
      </p:sp>
      <p:grpSp>
        <p:nvGrpSpPr>
          <p:cNvPr id="247" name="Google Shape;247;p8"/>
          <p:cNvGrpSpPr/>
          <p:nvPr/>
        </p:nvGrpSpPr>
        <p:grpSpPr>
          <a:xfrm>
            <a:off x="295722" y="311325"/>
            <a:ext cx="18105118" cy="1178028"/>
            <a:chOff x="0" y="0"/>
            <a:chExt cx="24140158" cy="1570704"/>
          </a:xfrm>
        </p:grpSpPr>
        <p:sp>
          <p:nvSpPr>
            <p:cNvPr descr="EscuelaIT Duoc UC - Escuela de Informática y Telecomunicaciones Duoc UC - Duoc  UC | LinkedIn" id="248" name="Google Shape;248;p8"/>
            <p:cNvSpPr/>
            <p:nvPr/>
          </p:nvSpPr>
          <p:spPr>
            <a:xfrm>
              <a:off x="17150008" y="0"/>
              <a:ext cx="6282812" cy="1570704"/>
            </a:xfrm>
            <a:custGeom>
              <a:rect b="b" l="l" r="r" t="t"/>
              <a:pathLst>
                <a:path extrusionOk="0" h="1570704" w="6282812">
                  <a:moveTo>
                    <a:pt x="0" y="0"/>
                  </a:moveTo>
                  <a:lnTo>
                    <a:pt x="6282812" y="0"/>
                  </a:lnTo>
                  <a:lnTo>
                    <a:pt x="6282812" y="1570704"/>
                  </a:lnTo>
                  <a:lnTo>
                    <a:pt x="0" y="1570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9" name="Google Shape;249;p8"/>
            <p:cNvSpPr txBox="1"/>
            <p:nvPr/>
          </p:nvSpPr>
          <p:spPr>
            <a:xfrm>
              <a:off x="0" y="374191"/>
              <a:ext cx="24140158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PROYECTO StockControl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8"/>
          <p:cNvSpPr txBox="1"/>
          <p:nvPr/>
        </p:nvSpPr>
        <p:spPr>
          <a:xfrm>
            <a:off x="2067750" y="1028700"/>
            <a:ext cx="1319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Arquitectura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97807" y="2469703"/>
            <a:ext cx="10692384" cy="756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/>
          <p:nvPr/>
        </p:nvSpPr>
        <p:spPr>
          <a:xfrm rot="-5400000">
            <a:off x="4670540" y="-3281340"/>
            <a:ext cx="10287000" cy="16946880"/>
          </a:xfrm>
          <a:custGeom>
            <a:rect b="b" l="l" r="r" t="t"/>
            <a:pathLst>
              <a:path extrusionOk="0" h="24384000" w="13716000">
                <a:moveTo>
                  <a:pt x="13716000" y="0"/>
                </a:moveTo>
                <a:lnTo>
                  <a:pt x="13716000" y="24384000"/>
                </a:lnTo>
                <a:lnTo>
                  <a:pt x="0" y="24384000"/>
                </a:lnTo>
                <a:lnTo>
                  <a:pt x="0" y="0"/>
                </a:lnTo>
                <a:lnTo>
                  <a:pt x="13716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6433" r="-66438" t="0"/>
            </a:stretch>
          </a:blipFill>
          <a:ln>
            <a:noFill/>
          </a:ln>
        </p:spPr>
      </p:sp>
      <p:sp>
        <p:nvSpPr>
          <p:cNvPr id="257" name="Google Shape;257;p9"/>
          <p:cNvSpPr/>
          <p:nvPr/>
        </p:nvSpPr>
        <p:spPr>
          <a:xfrm>
            <a:off x="-1573240" y="8893298"/>
            <a:ext cx="4051363" cy="2765012"/>
          </a:xfrm>
          <a:custGeom>
            <a:rect b="b" l="l" r="r" t="t"/>
            <a:pathLst>
              <a:path extrusionOk="0" h="3686683" w="5401818">
                <a:moveTo>
                  <a:pt x="0" y="0"/>
                </a:moveTo>
                <a:lnTo>
                  <a:pt x="5401818" y="0"/>
                </a:lnTo>
                <a:lnTo>
                  <a:pt x="5401818" y="3686683"/>
                </a:lnTo>
                <a:lnTo>
                  <a:pt x="0" y="3686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2" l="0" r="0" t="-33"/>
            </a:stretch>
          </a:blipFill>
          <a:ln>
            <a:noFill/>
          </a:ln>
        </p:spPr>
      </p:sp>
      <p:sp>
        <p:nvSpPr>
          <p:cNvPr id="258" name="Google Shape;258;p9"/>
          <p:cNvSpPr/>
          <p:nvPr/>
        </p:nvSpPr>
        <p:spPr>
          <a:xfrm>
            <a:off x="15262955" y="8864586"/>
            <a:ext cx="4602289" cy="3618547"/>
          </a:xfrm>
          <a:custGeom>
            <a:rect b="b" l="l" r="r" t="t"/>
            <a:pathLst>
              <a:path extrusionOk="0" h="4824730" w="6136386">
                <a:moveTo>
                  <a:pt x="0" y="0"/>
                </a:moveTo>
                <a:lnTo>
                  <a:pt x="6136386" y="0"/>
                </a:lnTo>
                <a:lnTo>
                  <a:pt x="6136386" y="4824730"/>
                </a:lnTo>
                <a:lnTo>
                  <a:pt x="0" y="4824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1" r="-11" t="0"/>
            </a:stretch>
          </a:blipFill>
          <a:ln>
            <a:noFill/>
          </a:ln>
        </p:spPr>
      </p:sp>
      <p:sp>
        <p:nvSpPr>
          <p:cNvPr id="259" name="Google Shape;259;p9"/>
          <p:cNvSpPr/>
          <p:nvPr/>
        </p:nvSpPr>
        <p:spPr>
          <a:xfrm>
            <a:off x="-674156" y="-1322787"/>
            <a:ext cx="4224433" cy="2645569"/>
          </a:xfrm>
          <a:custGeom>
            <a:rect b="b" l="l" r="r" t="t"/>
            <a:pathLst>
              <a:path extrusionOk="0" h="3527425" w="5632577">
                <a:moveTo>
                  <a:pt x="0" y="0"/>
                </a:moveTo>
                <a:lnTo>
                  <a:pt x="5632577" y="0"/>
                </a:lnTo>
                <a:lnTo>
                  <a:pt x="5632577" y="3527425"/>
                </a:lnTo>
                <a:lnTo>
                  <a:pt x="0" y="3527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7" l="0" r="0" t="-28"/>
            </a:stretch>
          </a:blipFill>
          <a:ln>
            <a:noFill/>
          </a:ln>
        </p:spPr>
      </p:sp>
      <p:sp>
        <p:nvSpPr>
          <p:cNvPr id="260" name="Google Shape;260;p9"/>
          <p:cNvSpPr/>
          <p:nvPr/>
        </p:nvSpPr>
        <p:spPr>
          <a:xfrm>
            <a:off x="11101574" y="9560661"/>
            <a:ext cx="3169253" cy="2226373"/>
          </a:xfrm>
          <a:custGeom>
            <a:rect b="b" l="l" r="r" t="t"/>
            <a:pathLst>
              <a:path extrusionOk="0" h="2968498" w="4225671">
                <a:moveTo>
                  <a:pt x="0" y="0"/>
                </a:moveTo>
                <a:lnTo>
                  <a:pt x="4225671" y="0"/>
                </a:lnTo>
                <a:lnTo>
                  <a:pt x="4225671" y="2968498"/>
                </a:lnTo>
                <a:lnTo>
                  <a:pt x="0" y="2968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" l="0" r="0" t="0"/>
            </a:stretch>
          </a:blipFill>
          <a:ln>
            <a:noFill/>
          </a:ln>
        </p:spPr>
      </p:sp>
      <p:sp>
        <p:nvSpPr>
          <p:cNvPr id="261" name="Google Shape;261;p9"/>
          <p:cNvSpPr/>
          <p:nvPr/>
        </p:nvSpPr>
        <p:spPr>
          <a:xfrm>
            <a:off x="9653627" y="-3037933"/>
            <a:ext cx="5493068" cy="4114800"/>
          </a:xfrm>
          <a:custGeom>
            <a:rect b="b" l="l" r="r" t="t"/>
            <a:pathLst>
              <a:path extrusionOk="0" h="5486400" w="7324090">
                <a:moveTo>
                  <a:pt x="0" y="0"/>
                </a:moveTo>
                <a:lnTo>
                  <a:pt x="7324090" y="0"/>
                </a:lnTo>
                <a:lnTo>
                  <a:pt x="732409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9" r="-7" t="0"/>
            </a:stretch>
          </a:blipFill>
          <a:ln>
            <a:noFill/>
          </a:ln>
        </p:spPr>
      </p:sp>
      <p:sp>
        <p:nvSpPr>
          <p:cNvPr id="262" name="Google Shape;262;p9"/>
          <p:cNvSpPr/>
          <p:nvPr/>
        </p:nvSpPr>
        <p:spPr>
          <a:xfrm rot="-5400000">
            <a:off x="4745789" y="-1877330"/>
            <a:ext cx="2892742" cy="2919318"/>
          </a:xfrm>
          <a:custGeom>
            <a:rect b="b" l="l" r="r" t="t"/>
            <a:pathLst>
              <a:path extrusionOk="0" h="3892423" w="3856990">
                <a:moveTo>
                  <a:pt x="0" y="0"/>
                </a:moveTo>
                <a:lnTo>
                  <a:pt x="3856990" y="0"/>
                </a:lnTo>
                <a:lnTo>
                  <a:pt x="3856990" y="3892423"/>
                </a:lnTo>
                <a:lnTo>
                  <a:pt x="0" y="389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0" l="0" r="0" t="-41"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>
            <a:off x="2932282" y="9271808"/>
            <a:ext cx="2586990" cy="2386489"/>
          </a:xfrm>
          <a:custGeom>
            <a:rect b="b" l="l" r="r" t="t"/>
            <a:pathLst>
              <a:path extrusionOk="0" h="3181985" w="3449320">
                <a:moveTo>
                  <a:pt x="0" y="0"/>
                </a:moveTo>
                <a:lnTo>
                  <a:pt x="3449320" y="0"/>
                </a:lnTo>
                <a:lnTo>
                  <a:pt x="3449320" y="3181985"/>
                </a:lnTo>
                <a:lnTo>
                  <a:pt x="0" y="3181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8" l="0" r="0" t="-29"/>
            </a:stretch>
          </a:blipFill>
          <a:ln>
            <a:noFill/>
          </a:ln>
        </p:spPr>
      </p:sp>
      <p:sp>
        <p:nvSpPr>
          <p:cNvPr id="264" name="Google Shape;264;p9"/>
          <p:cNvSpPr/>
          <p:nvPr/>
        </p:nvSpPr>
        <p:spPr>
          <a:xfrm>
            <a:off x="15262955" y="-1072630"/>
            <a:ext cx="1996345" cy="2149507"/>
          </a:xfrm>
          <a:custGeom>
            <a:rect b="b" l="l" r="r" t="t"/>
            <a:pathLst>
              <a:path extrusionOk="0" h="2866009" w="2661793">
                <a:moveTo>
                  <a:pt x="0" y="0"/>
                </a:moveTo>
                <a:lnTo>
                  <a:pt x="2661793" y="0"/>
                </a:lnTo>
                <a:lnTo>
                  <a:pt x="2661793" y="2866009"/>
                </a:lnTo>
                <a:lnTo>
                  <a:pt x="0" y="28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6" l="0" r="0" t="-7"/>
            </a:stretch>
          </a:blipFill>
          <a:ln>
            <a:noFill/>
          </a:ln>
        </p:spPr>
      </p:sp>
      <p:sp>
        <p:nvSpPr>
          <p:cNvPr id="265" name="Google Shape;265;p9"/>
          <p:cNvSpPr txBox="1"/>
          <p:nvPr/>
        </p:nvSpPr>
        <p:spPr>
          <a:xfrm>
            <a:off x="3679119" y="296447"/>
            <a:ext cx="1097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Modelo de datos</a:t>
            </a:r>
            <a:endParaRPr b="1" i="0" sz="5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295722" y="311325"/>
            <a:ext cx="18105118" cy="1178028"/>
            <a:chOff x="0" y="0"/>
            <a:chExt cx="24140158" cy="1570704"/>
          </a:xfrm>
        </p:grpSpPr>
        <p:sp>
          <p:nvSpPr>
            <p:cNvPr descr="EscuelaIT Duoc UC - Escuela de Informática y Telecomunicaciones Duoc UC - Duoc  UC | LinkedIn" id="267" name="Google Shape;267;p9"/>
            <p:cNvSpPr/>
            <p:nvPr/>
          </p:nvSpPr>
          <p:spPr>
            <a:xfrm>
              <a:off x="17150008" y="0"/>
              <a:ext cx="6282812" cy="1570704"/>
            </a:xfrm>
            <a:custGeom>
              <a:rect b="b" l="l" r="r" t="t"/>
              <a:pathLst>
                <a:path extrusionOk="0" h="1570704" w="6282812">
                  <a:moveTo>
                    <a:pt x="0" y="0"/>
                  </a:moveTo>
                  <a:lnTo>
                    <a:pt x="6282812" y="0"/>
                  </a:lnTo>
                  <a:lnTo>
                    <a:pt x="6282812" y="1570704"/>
                  </a:lnTo>
                  <a:lnTo>
                    <a:pt x="0" y="1570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8" name="Google Shape;268;p9"/>
            <p:cNvSpPr txBox="1"/>
            <p:nvPr/>
          </p:nvSpPr>
          <p:spPr>
            <a:xfrm>
              <a:off x="0" y="374191"/>
              <a:ext cx="24140158" cy="555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767171"/>
                  </a:solidFill>
                  <a:latin typeface="Arial"/>
                  <a:ea typeface="Arial"/>
                  <a:cs typeface="Arial"/>
                  <a:sym typeface="Arial"/>
                </a:rPr>
                <a:t>PROYECTO StockControl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8437" y="1618303"/>
            <a:ext cx="13831125" cy="85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Noemi</dc:creator>
</cp:coreProperties>
</file>